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74E12-644D-4111-812D-22DA4992538E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2A3E3-7039-4520-95BF-A9E03BFF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72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A3E3-7039-4520-95BF-A9E03BFF77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367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A3E3-7039-4520-95BF-A9E03BFF77F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371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A3E3-7039-4520-95BF-A9E03BFF77F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2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95736" y="836712"/>
            <a:ext cx="5400600" cy="100811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835696" y="1554163"/>
            <a:ext cx="5904656" cy="29549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620688"/>
            <a:ext cx="7577513" cy="5345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2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2304256" cy="838200"/>
          </a:xfrm>
        </p:spPr>
        <p:txBody>
          <a:bodyPr>
            <a:normAutofit/>
          </a:bodyPr>
          <a:lstStyle/>
          <a:p>
            <a:endParaRPr lang="ru-RU" sz="1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18806" cy="6048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7392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457200"/>
            <a:ext cx="648072" cy="838200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13004" r="27665" b="54731"/>
          <a:stretch/>
        </p:blipFill>
        <p:spPr>
          <a:xfrm>
            <a:off x="323528" y="260648"/>
            <a:ext cx="5063320" cy="1460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13607" r="11547" b="13607"/>
          <a:stretch/>
        </p:blipFill>
        <p:spPr>
          <a:xfrm>
            <a:off x="1835696" y="1916832"/>
            <a:ext cx="7056784" cy="46992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7546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57200"/>
            <a:ext cx="1440160" cy="838200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83048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29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57200"/>
            <a:ext cx="1296144" cy="838200"/>
          </a:xfrm>
        </p:spPr>
        <p:txBody>
          <a:bodyPr>
            <a:normAutofit/>
          </a:bodyPr>
          <a:lstStyle/>
          <a:p>
            <a:endParaRPr lang="ru-RU" sz="1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2751" r="6940" b="1358"/>
          <a:stretch/>
        </p:blipFill>
        <p:spPr>
          <a:xfrm>
            <a:off x="1043608" y="168003"/>
            <a:ext cx="6768752" cy="6562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1337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457200"/>
            <a:ext cx="504056" cy="838200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t="22050" r="11749" b="37543"/>
          <a:stretch/>
        </p:blipFill>
        <p:spPr>
          <a:xfrm>
            <a:off x="251520" y="188641"/>
            <a:ext cx="3888432" cy="11950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03815"/>
            <a:ext cx="6876256" cy="48080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79439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962944" cy="838200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68170" cy="6274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089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57200"/>
            <a:ext cx="1872208" cy="838200"/>
          </a:xfrm>
        </p:spPr>
        <p:txBody>
          <a:bodyPr>
            <a:normAutofit/>
          </a:bodyPr>
          <a:lstStyle/>
          <a:p>
            <a:endParaRPr lang="ru-RU" sz="1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50119" cy="6080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62352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457200"/>
            <a:ext cx="1512168" cy="379512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31398" r="5612" b="33321"/>
          <a:stretch/>
        </p:blipFill>
        <p:spPr>
          <a:xfrm>
            <a:off x="2645532" y="116632"/>
            <a:ext cx="4176464" cy="971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32479"/>
            <a:ext cx="7441085" cy="54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9182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57200"/>
            <a:ext cx="2664296" cy="838200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60646" cy="59634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44124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57200"/>
            <a:ext cx="1440160" cy="838200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34413" r="5265" b="35131"/>
          <a:stretch/>
        </p:blipFill>
        <p:spPr>
          <a:xfrm>
            <a:off x="5364088" y="188640"/>
            <a:ext cx="3456384" cy="7706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t="5970" r="27847" b="5671"/>
          <a:stretch/>
        </p:blipFill>
        <p:spPr>
          <a:xfrm>
            <a:off x="251520" y="260648"/>
            <a:ext cx="4248472" cy="6394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4905" b="3498"/>
          <a:stretch/>
        </p:blipFill>
        <p:spPr>
          <a:xfrm>
            <a:off x="4788024" y="1337479"/>
            <a:ext cx="4067033" cy="5317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41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764704"/>
            <a:ext cx="1728192" cy="530696"/>
          </a:xfrm>
        </p:spPr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521197" cy="1934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92" y="1727810"/>
            <a:ext cx="6876256" cy="5076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22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57200"/>
            <a:ext cx="2160240" cy="838200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r="2989" b="8919"/>
          <a:stretch/>
        </p:blipFill>
        <p:spPr>
          <a:xfrm>
            <a:off x="2051720" y="188640"/>
            <a:ext cx="5309342" cy="65031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689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620688"/>
            <a:ext cx="5616624" cy="674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0" y="332656"/>
            <a:ext cx="8590428" cy="6120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953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696744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950526" cy="6285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437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2664296" cy="432048"/>
          </a:xfrm>
        </p:spPr>
        <p:txBody>
          <a:bodyPr>
            <a:normAutofit/>
          </a:bodyPr>
          <a:lstStyle/>
          <a:p>
            <a:endParaRPr lang="ru-RU" sz="105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568"/>
            <a:ext cx="3984442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04" y="1885780"/>
            <a:ext cx="6709306" cy="4801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31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1584176" cy="432048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16924" r="18502" b="33925"/>
          <a:stretch/>
        </p:blipFill>
        <p:spPr>
          <a:xfrm>
            <a:off x="179512" y="116632"/>
            <a:ext cx="3168352" cy="1241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94756"/>
            <a:ext cx="7308303" cy="5264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77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57200"/>
            <a:ext cx="2088232" cy="838200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8130" r="8225" b="11912"/>
          <a:stretch/>
        </p:blipFill>
        <p:spPr>
          <a:xfrm>
            <a:off x="251520" y="116632"/>
            <a:ext cx="3816424" cy="19862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18474" r="11343" b="17379"/>
          <a:stretch/>
        </p:blipFill>
        <p:spPr>
          <a:xfrm>
            <a:off x="1920565" y="2348880"/>
            <a:ext cx="7042245" cy="4394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31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26573" r="4340" b="25180"/>
          <a:stretch/>
        </p:blipFill>
        <p:spPr>
          <a:xfrm>
            <a:off x="179512" y="116632"/>
            <a:ext cx="6878472" cy="2183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4" b="24992"/>
          <a:stretch/>
        </p:blipFill>
        <p:spPr>
          <a:xfrm>
            <a:off x="0" y="2564904"/>
            <a:ext cx="9144000" cy="40943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98830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6120680" cy="838200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7466388" cy="62880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384209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</TotalTime>
  <Words>3</Words>
  <Application>Microsoft Office PowerPoint</Application>
  <PresentationFormat>Экран (4:3)</PresentationFormat>
  <Paragraphs>3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Широкова</dc:creator>
  <cp:lastModifiedBy>Елена Широкова</cp:lastModifiedBy>
  <cp:revision>7</cp:revision>
  <dcterms:created xsi:type="dcterms:W3CDTF">2022-06-09T11:36:11Z</dcterms:created>
  <dcterms:modified xsi:type="dcterms:W3CDTF">2022-06-10T09:39:44Z</dcterms:modified>
</cp:coreProperties>
</file>