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8976" y="1266448"/>
            <a:ext cx="3063240" cy="10092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Воспоминания выпускников.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Орехова Софья Алексеевна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(Сонечка Фетисова)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970597" y="2203915"/>
            <a:ext cx="3313120" cy="3890354"/>
          </a:xfrm>
        </p:spPr>
        <p:txBody>
          <a:bodyPr>
            <a:noAutofit/>
          </a:bodyPr>
          <a:lstStyle/>
          <a:p>
            <a:pPr algn="just"/>
            <a:r>
              <a:rPr lang="ru-RU" sz="1300" dirty="0"/>
              <a:t>Я, Орехова Софья Алексеевна, училась в 421 школе с 2004 </a:t>
            </a:r>
            <a:r>
              <a:rPr lang="ru-RU" sz="1300" dirty="0" smtClean="0"/>
              <a:t>п о </a:t>
            </a:r>
            <a:r>
              <a:rPr lang="ru-RU" sz="1300" dirty="0"/>
              <a:t>2015 гг</a:t>
            </a:r>
            <a:r>
              <a:rPr lang="ru-RU" sz="1300" dirty="0" smtClean="0"/>
              <a:t>. </a:t>
            </a:r>
            <a:r>
              <a:rPr lang="ru-RU" sz="1300" dirty="0"/>
              <a:t>За время учёбы происходило немало значимых и ярких событий. Одним из таких событий было участие в школьном совете, куда я попала в 6-7 классе: мы занимались обсуждением и реализацией различной школьной и внеклассной деятельности на протяжении большей части школьной жизни, развивали свои коммуникативные и лидерские навыки. Среди них были, например, организация ученических чтений, школьных праздников. Наш совет внутри имел свои министерства, а впоследствии и президента, который выбирался путем голосования всей школой, а после устраивался президентский бал с клятвой президента.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0958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412776"/>
            <a:ext cx="1440160" cy="607291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22966"/>
            <a:ext cx="3960440" cy="297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72" y="596780"/>
            <a:ext cx="4466100" cy="297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58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987824" y="1556792"/>
            <a:ext cx="720080" cy="463275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115616" y="4437112"/>
            <a:ext cx="6984776" cy="17281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Я состояла в министерстве образования благодаря своим успехам в учёбе и проводила опросы среди учащихся по поводу учебного процесса и анализировала их. Также были министерства труда, спорта, правопорядка и др. </a:t>
            </a:r>
            <a:endParaRPr lang="ru-RU" dirty="0" smtClean="0"/>
          </a:p>
          <a:p>
            <a:pPr algn="just"/>
            <a:r>
              <a:rPr lang="ru-RU" dirty="0" smtClean="0"/>
              <a:t>Запоминающимися </a:t>
            </a:r>
            <a:r>
              <a:rPr lang="ru-RU" dirty="0"/>
              <a:t>событиями для меня являлись слеты молодёжных и детских объединений, среди которых был наш совет. На слете объединения разбивались по командам, где каждая команда выполняла свои задания или готовилась </a:t>
            </a:r>
            <a:r>
              <a:rPr lang="ru-RU" dirty="0" smtClean="0"/>
              <a:t>к выступлению </a:t>
            </a:r>
            <a:r>
              <a:rPr lang="ru-RU" dirty="0"/>
              <a:t>с танцами или песнями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001618" cy="375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45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987824" y="1556792"/>
            <a:ext cx="720080" cy="463275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899592" y="4437112"/>
            <a:ext cx="7416824" cy="1728192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dirty="0" smtClean="0"/>
          </a:p>
          <a:p>
            <a:pPr marL="0" lvl="0" indent="0" algn="just">
              <a:buNone/>
            </a:pPr>
            <a:r>
              <a:rPr lang="ru-RU" sz="2500" dirty="0" smtClean="0"/>
              <a:t>Во </a:t>
            </a:r>
            <a:r>
              <a:rPr lang="ru-RU" sz="2500" dirty="0"/>
              <a:t>время участия в школьном совете посетили </a:t>
            </a:r>
            <a:r>
              <a:rPr lang="ru-RU" sz="2500" dirty="0" err="1"/>
              <a:t>ЗакС</a:t>
            </a:r>
            <a:r>
              <a:rPr lang="ru-RU" sz="2500" dirty="0"/>
              <a:t> Санкт-Петербурга, где удалось поговорить, задать свои вопросы и получить ценные советы от Председателя </a:t>
            </a:r>
            <a:r>
              <a:rPr lang="ru-RU" sz="2500" dirty="0" err="1" smtClean="0"/>
              <a:t>ЗакС</a:t>
            </a:r>
            <a:r>
              <a:rPr lang="ru-RU" sz="2500" dirty="0" smtClean="0"/>
              <a:t> А.А</a:t>
            </a:r>
            <a:r>
              <a:rPr lang="ru-RU" sz="2500" dirty="0"/>
              <a:t>. </a:t>
            </a:r>
            <a:r>
              <a:rPr lang="ru-RU" sz="2500" dirty="0" smtClean="0"/>
              <a:t>Макарова.</a:t>
            </a:r>
          </a:p>
          <a:p>
            <a:pPr marL="0" lvl="0" indent="0" algn="just">
              <a:buNone/>
            </a:pPr>
            <a:r>
              <a:rPr lang="ru-RU" sz="2500" dirty="0" smtClean="0"/>
              <a:t>Помимо </a:t>
            </a:r>
            <a:r>
              <a:rPr lang="ru-RU" sz="2500" dirty="0"/>
              <a:t>этого, была организована экскурсия по Мариинскому театру, где нам удалось увидеть </a:t>
            </a:r>
            <a:r>
              <a:rPr lang="ru-RU" sz="2500" dirty="0" smtClean="0"/>
              <a:t>за кулисье </a:t>
            </a:r>
            <a:r>
              <a:rPr lang="ru-RU" sz="2500" dirty="0"/>
              <a:t>и даже репетицию, а после насладиться балетом "Анна Каренина".</a:t>
            </a:r>
            <a:br>
              <a:rPr lang="ru-RU" sz="2500" dirty="0"/>
            </a:br>
            <a:r>
              <a:rPr lang="ru-RU" sz="2500" dirty="0"/>
              <a:t>Время, проведённое в школе, конечно, во многом оставило свой след, который помогал в дальнейшем пути.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81447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202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</TotalTime>
  <Words>241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Воспоминания выпускников. Орехова Софья Алексеевна  (Сонечка Фетисова)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Воспоминания выпускников. Орехова Софья Алексеевна  (Сонечка Фетисова)</dc:title>
  <dc:creator>Елена Широкова</dc:creator>
  <cp:lastModifiedBy>Елена Широкова</cp:lastModifiedBy>
  <cp:revision>3</cp:revision>
  <dcterms:created xsi:type="dcterms:W3CDTF">2022-06-10T11:06:57Z</dcterms:created>
  <dcterms:modified xsi:type="dcterms:W3CDTF">2022-06-10T11:34:36Z</dcterms:modified>
</cp:coreProperties>
</file>